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B0403050203000203" pitchFamily="34" charset="0"/>
      <p:regular r:id="rId13"/>
      <p:italic r:id="rId14"/>
    </p:embeddedFont>
    <p:embeddedFont>
      <p:font typeface="IBM Plex Sans Medium" panose="020B0603050203000203" pitchFamily="34" charset="0"/>
      <p:regular r:id="rId15"/>
    </p:embeddedFont>
    <p:embeddedFont>
      <p:font typeface="Roboto" panose="020000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33" autoAdjust="0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2" y="451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1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in Credit Card Fraud Detection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3144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how artificial intelligence and machine learning are revolutionizing the fight against financial crime in the digital age.</a:t>
            </a: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algn="r">
              <a:lnSpc>
                <a:spcPts val="2500"/>
              </a:lnSpc>
            </a:pPr>
            <a:r>
              <a:rPr lang="en-US" dirty="0">
                <a:solidFill>
                  <a:srgbClr val="F3F3F2"/>
                </a:solidFill>
                <a:latin typeface="IBM Plex Sans Medium" pitchFamily="34" charset="0"/>
              </a:rPr>
              <a:t>DILLESWARI-322129512015</a:t>
            </a:r>
          </a:p>
          <a:p>
            <a:pPr marL="0" indent="0" algn="r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234"/>
            <a:ext cx="815661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Conclusion: The Indispensable Role of AI/ML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95620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and Machine Learning are no longer just tools but essential pillars in the fight against credit card fraud. They offer unparalleled capabilities in real-time detection, adaptive learning, and accuracy, far surpassing the limitations of traditional systems.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814524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While challenges like data dependency and model explainability persist, ongoing advancements in XAI, federated learning, and behavioral biometrics promise to make these systems even more robust and transparent. Embracing AI/ML is crucial for financial institutions to protect consumers, maintain trust, and secure the digital economy against increasingly sophisticated threats.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99038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53116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969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Agenda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31162"/>
            <a:ext cx="29856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Rising Fraud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challenges in the digital financial ecosystem.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207437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248626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Solutions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207437" y="3060383"/>
            <a:ext cx="42154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AI and ML address modern fraud complexities.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21203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9621203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21203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benefits of implementing advanced detection systems.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93790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4501872"/>
            <a:ext cx="32068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93790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Acknowledging the limitations and hurdles.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207437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5207437" y="435697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1" name="Text 19"/>
          <p:cNvSpPr/>
          <p:nvPr/>
        </p:nvSpPr>
        <p:spPr>
          <a:xfrm>
            <a:off x="5207437" y="4501872"/>
            <a:ext cx="25111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Tools &amp; Techniques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5207437" y="4931093"/>
            <a:ext cx="42154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Specific technologies driving fraud detection.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621203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9621203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5" name="Text 23"/>
          <p:cNvSpPr/>
          <p:nvPr/>
        </p:nvSpPr>
        <p:spPr>
          <a:xfrm>
            <a:off x="9621203" y="45018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9621203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What's next for AI/ML in fraud prevention.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93790" y="559581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93790" y="5910143"/>
            <a:ext cx="13042702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0550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93790" y="6484263"/>
            <a:ext cx="1304270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Summarizing key insights and the path forward.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159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The Escalating Threat of Credit Card Fraud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819406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Credit card fraud has become a critical challenge in the digital financial ecosystem. The rapid growth of online transactions, mobile banking, e-commerce, and contactless payments has significantly amplified the risk of fraudulent activities.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99526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illicit schemes lead to substantial financial losses, erode consumer trust in digital payment systems, and impose heavy operational and reputational burdens on financial institutions and merchants.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29821"/>
            <a:ext cx="915066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Limitations of Traditional Fraud Detection Systems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404919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systems, relying on predefined rules and static thresholds, are no longer adequate against modern, sophisticated fraud schemes. They struggle in two primary areas: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05876"/>
            <a:ext cx="31170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 Rate of False Positives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5614392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Legitimate transactions are frequently flagged as fraudulent. This not only frustrates genuine customers but also leads to revenue losses for merchants and damages customer loyalty.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5105876"/>
            <a:ext cx="40284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Failure to Detect Emerging Patterns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564874" y="5614392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 often miss dynamic, well-hidden, and technologically sophisticated fraud patterns. Fraudsters exploit stolen card details, phishing, skimming, account takeovers, and even AI-powered scams that mimic real user behavior, making detection increasingly complex.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9114" y="363736"/>
            <a:ext cx="396120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Cost of Manual Investigation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29114" y="958929"/>
            <a:ext cx="13572173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Beyond detection failures, the manual investigation of fraudulent transactions remains a costly and time-consuming process for banks and merchants. Heavy reliance on human intervention significantly increases operational expenses and slows down the response time to active fraud.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4" y="1530906"/>
            <a:ext cx="13572173" cy="76003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9114" y="9280088"/>
            <a:ext cx="1357217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chart illustrates the significant financial impact of credit card fraud, highlighting the various cost factors incurred by financial institutions and merchants.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4861"/>
            <a:ext cx="722006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 in Fraud Detection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Real-time Detection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can process vast amounts of data instantly, identifying suspicious patterns as transactions occur, significantly reducing fraud response time.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1519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704177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Adaptive Learning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704177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Unlike static rules, AI/ML systems continuously learn from new data, adapting to evolving fraud tactics and emerging patterns without constant manual updates.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4881682"/>
            <a:ext cx="27312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Reduced False Positives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83588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algorithms can differentiate between legitimate and fraudulent activities with higher accuracy, minimizing disruptions for genuine customers.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379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1519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704177" y="488168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Enhanced Accuracy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704177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can analyze complex relationships and subtle anomalies that human analysts or traditional systems might miss, leading to more precise fraud identification.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725"/>
            <a:ext cx="983361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 of AI/ML Implementation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2025491"/>
            <a:ext cx="238125" cy="23812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4320183"/>
            <a:ext cx="238125" cy="2381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14306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Dependency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114306" y="287143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require large volumes of high-quality, labeled data for training, which can be challenging to acquire and maintain, especially for rare fraud types.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7414379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2025491"/>
            <a:ext cx="238125" cy="23812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4320183"/>
            <a:ext cx="238125" cy="2381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4895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 Explainability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4895" y="287143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Complex AI models (e.g., deep learning) can be "black boxes," making it difficult to understand why a particular transaction was flagged, which is crucial for regulatory compliance and dispute resolution.</a:t>
            </a:r>
            <a:endParaRPr lang="en-US" sz="1550" dirty="0"/>
          </a:p>
        </p:txBody>
      </p:sp>
      <p:sp>
        <p:nvSpPr>
          <p:cNvPr id="13" name="Shape 7"/>
          <p:cNvSpPr/>
          <p:nvPr/>
        </p:nvSpPr>
        <p:spPr>
          <a:xfrm>
            <a:off x="793790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4564261"/>
            <a:ext cx="238125" cy="23812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6858953"/>
            <a:ext cx="238125" cy="23812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114306" y="4980980"/>
            <a:ext cx="29176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Computational Resources</a:t>
            </a:r>
            <a:endParaRPr lang="en-US" sz="1950" dirty="0"/>
          </a:p>
        </p:txBody>
      </p:sp>
      <p:sp>
        <p:nvSpPr>
          <p:cNvPr id="17" name="Text 9"/>
          <p:cNvSpPr/>
          <p:nvPr/>
        </p:nvSpPr>
        <p:spPr>
          <a:xfrm>
            <a:off x="1114306" y="541020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Training and deploying sophisticated AI/ML models demand significant computational power and infrastructure, leading to higher operational costs.</a:t>
            </a:r>
            <a:endParaRPr lang="en-US" sz="1550" dirty="0"/>
          </a:p>
        </p:txBody>
      </p:sp>
      <p:sp>
        <p:nvSpPr>
          <p:cNvPr id="18" name="Shape 10"/>
          <p:cNvSpPr/>
          <p:nvPr/>
        </p:nvSpPr>
        <p:spPr>
          <a:xfrm>
            <a:off x="7414379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4564261"/>
            <a:ext cx="238125" cy="238125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6858953"/>
            <a:ext cx="238125" cy="238125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734895" y="498098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Adversarial Attacks</a:t>
            </a:r>
            <a:endParaRPr lang="en-US" sz="1950" dirty="0"/>
          </a:p>
        </p:txBody>
      </p:sp>
      <p:sp>
        <p:nvSpPr>
          <p:cNvPr id="22" name="Text 12"/>
          <p:cNvSpPr/>
          <p:nvPr/>
        </p:nvSpPr>
        <p:spPr>
          <a:xfrm>
            <a:off x="7734895" y="541020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Fraudsters can attempt to trick AI models by generating "adversarial examples," making legitimate transactions appear fraudulent or vice-versa, requiring continuous model updates and security measures.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1827"/>
            <a:ext cx="620494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AI Tools and Techniques Used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80190" y="2001203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variety of AI and ML techniques are employed to build robust fraud detection systems: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2859524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Algorithms: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Supervised learning (e.g., Logistic Regression, Support Vector Machines, Random Forests, Gradient Boosting) and Unsupervised learning (e.g., K-Means Clustering, Anomaly Detection).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388155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Neural Networks, Recurrent Neural Networks (RNNs) for sequential data, and Convolutional Neural Networks (CNNs) for complex pattern recognition.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903589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Natural Language Processing (NLP):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analyzing text data in transaction descriptions or customer communications to identify suspicious language.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608082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 Neural Networks (GNNs):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detect fraud rings and complex relationships between entities (users, merchants, devices) in transaction networks.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631257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Engineering: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new, more informative features from raw transaction data to improve model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4289"/>
            <a:ext cx="748629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 of AI/ML in Fraud Detection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8272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evolution of AI/ML promises even more sophisticated fraud prevention: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4663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Explainable AI (XAI):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Developing models that can provide clear reasons for their decisions, enhancing trust and compliance.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251127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Federated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Training models on decentralized datasets without sharing raw data, improving privacy and collaboration across institutions.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autonomous agents that learn optimal strategies for fraud detection and prevention through trial and error.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546634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Behavioral Biometrics: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Analyzing unique user behaviors (typing patterns, mouse movements) to authenticate users and detect anomalies.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45686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Machine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Leveraging quantum computing for faster and more complex fraud pattern recognition in the long term.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Adaptive Models: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Systems that can update and retrain themselves continuously in real-time to combat rapidly evolving fraud tactics.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1043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IBM Plex Sans Medium</vt:lpstr>
      <vt:lpstr>Arial</vt:lpstr>
      <vt:lpstr>IBM Plex Sans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A. Dhakshayani SAI Santhosni</dc:creator>
  <cp:lastModifiedBy>Dilleswari Boiyana</cp:lastModifiedBy>
  <cp:revision>5</cp:revision>
  <dcterms:created xsi:type="dcterms:W3CDTF">2025-09-15T05:10:35Z</dcterms:created>
  <dcterms:modified xsi:type="dcterms:W3CDTF">2025-09-26T16:49:53Z</dcterms:modified>
</cp:coreProperties>
</file>